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525232623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Click2Teach 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Summer 2 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32932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say different weather statements </a:t>
            </a:r>
            <a:r>
              <a:rPr lang="en-GB" sz="1600">
                <a:latin typeface="Century Gothic" panose="020B0502020202020204" pitchFamily="34" charset="0"/>
              </a:rPr>
              <a:t>in French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describe the weather in different seasons of the year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say simple phrases to give a weather forecast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understand and name ice cream flavours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create and describe my favourite ice cream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apply my language detective skills to learn another language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3" y="5666461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read, understand, write and say three simple sentences to describe the weather. </a:t>
            </a:r>
            <a:r>
              <a:rPr lang="en-GB" sz="1400">
                <a:latin typeface="Century Gothic" panose="020B0502020202020204" pitchFamily="34" charset="0"/>
              </a:rPr>
              <a:t>Can understand ice cream flavours describe their favourite ice cream.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213685"/>
            <a:ext cx="7451939" cy="4154984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This half term Stage 2 learners will be finding out all about the weather and ice creams. The children will start by learning weather phrases, then describe the weather in different seasons, and use a map of France to give a weather forecast.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The children will move on to look at ice cream flavours and will describe and create their perfect ice cream.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Finally, in the final lesson for Summer 2, the children will have an opportunity to use their language detective skills to experience a lesson learning another language! In Stage 2 the children will try a lesson of Spanish.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Weather</a:t>
            </a:r>
            <a:endParaRPr lang="en-GB" sz="12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weather phrases and seasons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Make a weather windows chart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Describe weather in different parts of France</a:t>
            </a:r>
            <a:endParaRPr lang="en-GB" sz="1200" b="1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Ice creams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names of ice cream flavours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Express likes and dislikes of ice cream flavours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Design and describe own perfect ice cream creation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- Experience a lesson in another language: Spanish! 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889358" y="486241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entury Gothic" panose="020B0502020202020204" pitchFamily="34" charset="0"/>
                <a:hlinkClick r:id="rId2"/>
              </a:rPr>
              <a:t>Examples of other schools’ work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DDB3E9F-92BD-4F83-97FF-9C63991C2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369" y="6219295"/>
            <a:ext cx="1327262" cy="627267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9D190F-9F26-4B67-B01D-54B7A207BA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73" y="410334"/>
            <a:ext cx="1081687" cy="721124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EADAE55-01EC-41AC-9C0D-A28D14A68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953" y="272100"/>
            <a:ext cx="859358" cy="85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280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62</cp:revision>
  <cp:lastPrinted>2019-02-25T10:36:43Z</cp:lastPrinted>
  <dcterms:created xsi:type="dcterms:W3CDTF">2019-02-25T10:25:29Z</dcterms:created>
  <dcterms:modified xsi:type="dcterms:W3CDTF">2022-05-13T12:00:22Z</dcterms:modified>
</cp:coreProperties>
</file>