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818479-DA30-4167-848D-712E40CC0995}" v="5" dt="2022-03-25T15:40:41.7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56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t Lloyd" userId="a4f699d23cac0c7f" providerId="LiveId" clId="{20818479-DA30-4167-848D-712E40CC0995}"/>
    <pc:docChg chg="undo custSel modSld">
      <pc:chgData name="Janet Lloyd" userId="a4f699d23cac0c7f" providerId="LiveId" clId="{20818479-DA30-4167-848D-712E40CC0995}" dt="2022-03-25T15:49:01.634" v="1787" actId="14100"/>
      <pc:docMkLst>
        <pc:docMk/>
      </pc:docMkLst>
      <pc:sldChg chg="addSp delSp modSp mod">
        <pc:chgData name="Janet Lloyd" userId="a4f699d23cac0c7f" providerId="LiveId" clId="{20818479-DA30-4167-848D-712E40CC0995}" dt="2022-03-25T15:49:01.634" v="1787" actId="14100"/>
        <pc:sldMkLst>
          <pc:docMk/>
          <pc:sldMk cId="4172752275" sldId="256"/>
        </pc:sldMkLst>
        <pc:spChg chg="mod">
          <ac:chgData name="Janet Lloyd" userId="a4f699d23cac0c7f" providerId="LiveId" clId="{20818479-DA30-4167-848D-712E40CC0995}" dt="2022-03-25T15:35:05.745" v="14" actId="20577"/>
          <ac:spMkLst>
            <pc:docMk/>
            <pc:sldMk cId="4172752275" sldId="256"/>
            <ac:spMk id="8" creationId="{00000000-0000-0000-0000-000000000000}"/>
          </ac:spMkLst>
        </pc:spChg>
        <pc:spChg chg="mod">
          <ac:chgData name="Janet Lloyd" userId="a4f699d23cac0c7f" providerId="LiveId" clId="{20818479-DA30-4167-848D-712E40CC0995}" dt="2022-03-25T15:48:58.929" v="1786" actId="1076"/>
          <ac:spMkLst>
            <pc:docMk/>
            <pc:sldMk cId="4172752275" sldId="256"/>
            <ac:spMk id="9" creationId="{00000000-0000-0000-0000-000000000000}"/>
          </ac:spMkLst>
        </pc:spChg>
        <pc:spChg chg="mod">
          <ac:chgData name="Janet Lloyd" userId="a4f699d23cac0c7f" providerId="LiveId" clId="{20818479-DA30-4167-848D-712E40CC0995}" dt="2022-03-25T15:48:50.349" v="1783" actId="20577"/>
          <ac:spMkLst>
            <pc:docMk/>
            <pc:sldMk cId="4172752275" sldId="256"/>
            <ac:spMk id="13" creationId="{00000000-0000-0000-0000-000000000000}"/>
          </ac:spMkLst>
        </pc:spChg>
        <pc:spChg chg="mod">
          <ac:chgData name="Janet Lloyd" userId="a4f699d23cac0c7f" providerId="LiveId" clId="{20818479-DA30-4167-848D-712E40CC0995}" dt="2022-03-25T15:45:13.307" v="1235" actId="1076"/>
          <ac:spMkLst>
            <pc:docMk/>
            <pc:sldMk cId="4172752275" sldId="256"/>
            <ac:spMk id="14" creationId="{E1A7A250-9F90-427E-B55D-1A44A03C7DEA}"/>
          </ac:spMkLst>
        </pc:spChg>
        <pc:spChg chg="mod">
          <ac:chgData name="Janet Lloyd" userId="a4f699d23cac0c7f" providerId="LiveId" clId="{20818479-DA30-4167-848D-712E40CC0995}" dt="2022-03-25T15:48:54.362" v="1784" actId="1076"/>
          <ac:spMkLst>
            <pc:docMk/>
            <pc:sldMk cId="4172752275" sldId="256"/>
            <ac:spMk id="15" creationId="{62446484-3D5F-4B8F-BDB7-132DCAA48395}"/>
          </ac:spMkLst>
        </pc:spChg>
        <pc:spChg chg="add mod">
          <ac:chgData name="Janet Lloyd" userId="a4f699d23cac0c7f" providerId="LiveId" clId="{20818479-DA30-4167-848D-712E40CC0995}" dt="2022-03-25T15:48:57.393" v="1785" actId="1076"/>
          <ac:spMkLst>
            <pc:docMk/>
            <pc:sldMk cId="4172752275" sldId="256"/>
            <ac:spMk id="17" creationId="{CBB16687-13C5-4BC3-98D0-37AE9162A4C4}"/>
          </ac:spMkLst>
        </pc:spChg>
        <pc:picChg chg="mod">
          <ac:chgData name="Janet Lloyd" userId="a4f699d23cac0c7f" providerId="LiveId" clId="{20818479-DA30-4167-848D-712E40CC0995}" dt="2022-03-25T15:49:01.634" v="1787" actId="14100"/>
          <ac:picMkLst>
            <pc:docMk/>
            <pc:sldMk cId="4172752275" sldId="256"/>
            <ac:picMk id="7" creationId="{8EADAE55-01EC-41AC-9C0D-A28D14A68DF1}"/>
          </ac:picMkLst>
        </pc:picChg>
        <pc:picChg chg="del">
          <ac:chgData name="Janet Lloyd" userId="a4f699d23cac0c7f" providerId="LiveId" clId="{20818479-DA30-4167-848D-712E40CC0995}" dt="2022-03-25T15:34:42.409" v="0" actId="478"/>
          <ac:picMkLst>
            <pc:docMk/>
            <pc:sldMk cId="4172752275" sldId="256"/>
            <ac:picMk id="12" creationId="{8D4C3D1E-D4C9-404E-A6E0-D57AD4622C67}"/>
          </ac:picMkLst>
        </pc:picChg>
        <pc:picChg chg="add mod">
          <ac:chgData name="Janet Lloyd" userId="a4f699d23cac0c7f" providerId="LiveId" clId="{20818479-DA30-4167-848D-712E40CC0995}" dt="2022-03-25T15:45:23.024" v="1240" actId="1076"/>
          <ac:picMkLst>
            <pc:docMk/>
            <pc:sldMk cId="4172752275" sldId="256"/>
            <ac:picMk id="16" creationId="{135DBCFE-4737-4DBC-8DFE-5EED56A2B55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CC292629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ln.myvle.co.uk/index.php?name=FileManager&amp;fid=4L2426CC292721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Click2Teach Medium 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2 Summer 1 French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12564" y="1152685"/>
            <a:ext cx="4214001" cy="37856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remember parts of body and explain why I don’t feel well/what hurts.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take part in a roleplay dialogue at the doctor’s.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understand and name jungle animals in French.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understand adjectives to describe jungle animals in a story.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write a sentence using a noun, a verb and adjectives to describe animals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write my own jungle explorer’s story.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4128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2020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9442" y="5185259"/>
            <a:ext cx="11693116" cy="1169551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remember nouns for body parts. Can explain what hurts/why feeling unwell. Can take part in a roleplay at the doctor’s.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understand jungle animal nouns. Can remember and say jungle animal nouns. Can understand familiar colours and adjectives.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understand unfamiliar adjectives to describe jungle animals. Can write a sentence with a noun, verb, adjectives (and a conjunction).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302399" y="1289122"/>
            <a:ext cx="7148987" cy="2862322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This half term is a great opportunity to revisit prior language learning of body part nouns, animal nouns, rules about nouns that the children were introduced to in Year 3 and Year 4, to revisit colours and extend knowledge pf adjectives and rules with adjectives used with nouns and changes in spelling.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Through songs, games and independent tasks, they will explore the following content, topics and language: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 panose="020B0502020202020204" pitchFamily="34" charset="0"/>
              </a:rPr>
              <a:t>Body part nouns and feeling unwell role play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 panose="020B0502020202020204" pitchFamily="34" charset="0"/>
              </a:rPr>
              <a:t>Revisit colours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Singular nouns for jungle animals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Familiar and unfamiliar adjectives to describe animals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Follow and understand a simple story 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Sequence and join in with retelling a story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Write  simple sentences in French, using nouns, adjectives and the conjunction “and”.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347325" y="4287573"/>
            <a:ext cx="4057094" cy="338554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Century Gothic" panose="020B0502020202020204" pitchFamily="34" charset="0"/>
                <a:hlinkClick r:id="rId2"/>
              </a:rPr>
              <a:t>Examples of other schools’ work-jungle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1DDB3E9F-92BD-4F83-97FF-9C63991C2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369" y="6219295"/>
            <a:ext cx="1327262" cy="627267"/>
          </a:xfrm>
          <a:prstGeom prst="rect">
            <a:avLst/>
          </a:prstGeom>
        </p:spPr>
      </p:pic>
      <p:pic>
        <p:nvPicPr>
          <p:cNvPr id="7" name="Picture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EADAE55-01EC-41AC-9C0D-A28D14A68D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684" y="237257"/>
            <a:ext cx="668478" cy="668478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135DBCFE-4737-4DBC-8DFE-5EED56A2B5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713" y="249942"/>
            <a:ext cx="983732" cy="655821"/>
          </a:xfrm>
          <a:prstGeom prst="rect">
            <a:avLst/>
          </a:prstGeom>
        </p:spPr>
      </p:pic>
      <p:sp>
        <p:nvSpPr>
          <p:cNvPr id="17" name="TextBox 8">
            <a:extLst>
              <a:ext uri="{FF2B5EF4-FFF2-40B4-BE49-F238E27FC236}">
                <a16:creationId xmlns:a16="http://schemas.microsoft.com/office/drawing/2014/main" id="{CBB16687-13C5-4BC3-98D0-37AE9162A4C4}"/>
              </a:ext>
            </a:extLst>
          </p:cNvPr>
          <p:cNvSpPr txBox="1"/>
          <p:nvPr/>
        </p:nvSpPr>
        <p:spPr>
          <a:xfrm>
            <a:off x="302399" y="4751804"/>
            <a:ext cx="4057094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entury Gothic" panose="020B0502020202020204" pitchFamily="34" charset="0"/>
                <a:hlinkClick r:id="rId6"/>
              </a:rPr>
              <a:t>Examples of other schools’ work- feel unwell</a:t>
            </a:r>
            <a:endParaRPr lang="en-GB" sz="1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318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Janet Lloyd</cp:lastModifiedBy>
  <cp:revision>53</cp:revision>
  <cp:lastPrinted>2019-02-25T10:36:43Z</cp:lastPrinted>
  <dcterms:created xsi:type="dcterms:W3CDTF">2019-02-25T10:25:29Z</dcterms:created>
  <dcterms:modified xsi:type="dcterms:W3CDTF">2022-03-25T15:49:03Z</dcterms:modified>
</cp:coreProperties>
</file>