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525232529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Click2Teach 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Spring 2 French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35394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say nouns for parts of the face and body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understand and respond to face and body part nouns and commands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join in a yoga sequence in French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join in and create a yoga sessions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name the plural of face and body part nouns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create an alien and write a simple description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2020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3" y="5507669"/>
            <a:ext cx="11693116" cy="523220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and write a simple description using adjectives and nouns to describe an alien. 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3" y="1350331"/>
            <a:ext cx="7451939" cy="3600986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This half term the children will extend their learning of facial features from Spring 1 to include body parts including arms, legs, feet in a yoga-themed unit of work. The children will also learn how to describe body part nouns using adjectives and will complete the unit with their own alien creation with a written description.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Through songs, games, native speaker clips and independent tasks, they will explore the following content, topics and language: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b="1" dirty="0">
                <a:latin typeface="Century Gothic" panose="020B0502020202020204" pitchFamily="34" charset="0"/>
              </a:rPr>
              <a:t>Face and body parts</a:t>
            </a:r>
            <a:endParaRPr lang="en-GB" sz="1200" dirty="0">
              <a:latin typeface="Century Gothic" panose="020B0502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Revisit parts of the face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nouns for body parts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commands to use with body parts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to express body parts with left and write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Discover the different parts to a yoga session or sequence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Create own yoga routines using verbs and body parts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to use adjectives to describe body parts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the plural form of body </a:t>
            </a:r>
            <a:r>
              <a:rPr lang="en-GB" sz="1200">
                <a:latin typeface="Century Gothic" panose="020B0502020202020204" pitchFamily="34" charset="0"/>
              </a:rPr>
              <a:t>part nouns </a:t>
            </a:r>
            <a:endParaRPr lang="en-GB" sz="1200" dirty="0">
              <a:latin typeface="Century Gothic" panose="020B0502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Create own alien and write a description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889358" y="4956068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entury Gothic" panose="020B0502020202020204" pitchFamily="34" charset="0"/>
                <a:hlinkClick r:id="rId2"/>
              </a:rPr>
              <a:t>Examples of other schools’ work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DDB3E9F-92BD-4F83-97FF-9C63991C2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369" y="6219295"/>
            <a:ext cx="1327262" cy="627267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9D190F-9F26-4B67-B01D-54B7A207BA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73" y="410334"/>
            <a:ext cx="1081687" cy="721124"/>
          </a:xfrm>
          <a:prstGeom prst="rect">
            <a:avLst/>
          </a:prstGeom>
        </p:spPr>
      </p:pic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EADAE55-01EC-41AC-9C0D-A28D14A68D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953" y="272100"/>
            <a:ext cx="859358" cy="85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268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56</cp:revision>
  <cp:lastPrinted>2019-02-25T10:36:43Z</cp:lastPrinted>
  <dcterms:created xsi:type="dcterms:W3CDTF">2019-02-25T10:25:29Z</dcterms:created>
  <dcterms:modified xsi:type="dcterms:W3CDTF">2022-02-21T13:57:00Z</dcterms:modified>
</cp:coreProperties>
</file>