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86" d="100"/>
          <a:sy n="86" d="100"/>
        </p:scale>
        <p:origin x="5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29/01/2023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pln.myvle.co.uk/index.php?name=FileManager&amp;fid=4L2426CC292423"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1 Spring 1 French</a:t>
            </a:r>
          </a:p>
        </p:txBody>
      </p:sp>
      <p:sp>
        <p:nvSpPr>
          <p:cNvPr id="9" name="TextBox 8"/>
          <p:cNvSpPr txBox="1"/>
          <p:nvPr/>
        </p:nvSpPr>
        <p:spPr>
          <a:xfrm>
            <a:off x="7889358" y="1350331"/>
            <a:ext cx="4057095" cy="3539430"/>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understand some animal nouns in French.</a:t>
            </a:r>
          </a:p>
          <a:p>
            <a:pPr marL="342900" indent="-342900">
              <a:buAutoNum type="arabicParenR"/>
            </a:pPr>
            <a:r>
              <a:rPr lang="en-GB" sz="1600" dirty="0">
                <a:latin typeface="Century Gothic" panose="020B0502020202020204" pitchFamily="34" charset="0"/>
              </a:rPr>
              <a:t>I can ask the question “What is it?” and say an animal noun as an answer. </a:t>
            </a:r>
          </a:p>
          <a:p>
            <a:pPr marL="342900" indent="-342900">
              <a:buAutoNum type="arabicParenR"/>
            </a:pPr>
            <a:r>
              <a:rPr lang="en-GB" sz="1600" dirty="0">
                <a:latin typeface="Century Gothic" panose="020B0502020202020204" pitchFamily="34" charset="0"/>
              </a:rPr>
              <a:t>I can tell someone what my favourite animal is.</a:t>
            </a:r>
          </a:p>
          <a:p>
            <a:pPr marL="342900" indent="-342900">
              <a:buAutoNum type="arabicParenR"/>
            </a:pPr>
            <a:r>
              <a:rPr lang="en-GB" sz="1600" dirty="0">
                <a:latin typeface="Century Gothic" panose="020B0502020202020204" pitchFamily="34" charset="0"/>
              </a:rPr>
              <a:t>I can recognise some animal nouns in the plural. </a:t>
            </a:r>
          </a:p>
          <a:p>
            <a:pPr marL="342900" indent="-342900">
              <a:buAutoNum type="arabicParenR"/>
            </a:pPr>
            <a:r>
              <a:rPr lang="en-GB" sz="1600" dirty="0">
                <a:latin typeface="Century Gothic" panose="020B0502020202020204" pitchFamily="34" charset="0"/>
              </a:rPr>
              <a:t>I can listen and join in a story about animals. </a:t>
            </a:r>
          </a:p>
          <a:p>
            <a:pPr marL="342900" indent="-342900">
              <a:buAutoNum type="arabicParenR"/>
            </a:pPr>
            <a:r>
              <a:rPr lang="en-GB" sz="1600" dirty="0">
                <a:latin typeface="Century Gothic" panose="020B0502020202020204" pitchFamily="34" charset="0"/>
              </a:rPr>
              <a:t>I can use a model to write sentences about animals.</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249442" y="5724969"/>
            <a:ext cx="11693116" cy="523220"/>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say animal nouns. Can say a simple sentence to say their favourite animal.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45547" y="1669495"/>
            <a:ext cx="7451939" cy="3600986"/>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The children will start this half term with a topic on animals. This unit will introduce the children to nouns, and the concept of masculine and feminine. The children will learn to express opinions about animals, and will learn the plurals of animals. </a:t>
            </a:r>
          </a:p>
          <a:p>
            <a:endParaRPr lang="en-GB" sz="1200" dirty="0">
              <a:latin typeface="Century Gothic" panose="020B0502020202020204" pitchFamily="34" charset="0"/>
            </a:endParaRPr>
          </a:p>
          <a:p>
            <a:r>
              <a:rPr lang="en-GB" sz="1200" dirty="0">
                <a:latin typeface="Century Gothic" panose="020B0502020202020204" pitchFamily="34" charset="0"/>
              </a:rPr>
              <a:t>The children will go on to follow a story about animals and use this as a model to write their own sentences. </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native speaker clips, independent tasks and a story, they will explore the following content, topics and language: </a:t>
            </a:r>
          </a:p>
          <a:p>
            <a:endParaRPr lang="en-GB" sz="1200" dirty="0">
              <a:latin typeface="Century Gothic" panose="020B0502020202020204" pitchFamily="34" charset="0"/>
            </a:endParaRPr>
          </a:p>
          <a:p>
            <a:endParaRPr lang="en-GB" sz="1200" dirty="0">
              <a:latin typeface="Century Gothic" panose="020B0502020202020204" pitchFamily="34" charset="0"/>
            </a:endParaRPr>
          </a:p>
          <a:p>
            <a:r>
              <a:rPr lang="en-GB" sz="1200" b="1" dirty="0">
                <a:latin typeface="Century Gothic" panose="020B0502020202020204" pitchFamily="34" charset="0"/>
              </a:rPr>
              <a:t>Animals I like and don’t like</a:t>
            </a:r>
          </a:p>
          <a:p>
            <a:pPr marL="171450" indent="-171450">
              <a:buFontTx/>
              <a:buChar char="-"/>
            </a:pPr>
            <a:r>
              <a:rPr lang="en-GB" sz="1200" dirty="0">
                <a:latin typeface="Century Gothic" panose="020B0502020202020204" pitchFamily="34" charset="0"/>
              </a:rPr>
              <a:t>Learn the nouns for animals</a:t>
            </a:r>
          </a:p>
          <a:p>
            <a:pPr marL="171450" indent="-171450">
              <a:buFontTx/>
              <a:buChar char="-"/>
            </a:pPr>
            <a:r>
              <a:rPr lang="en-GB" sz="1200" dirty="0">
                <a:latin typeface="Century Gothic" panose="020B0502020202020204" pitchFamily="34" charset="0"/>
              </a:rPr>
              <a:t>Learn the two ways to say ‘a’ in French</a:t>
            </a:r>
          </a:p>
          <a:p>
            <a:pPr marL="171450" indent="-171450">
              <a:buFontTx/>
              <a:buChar char="-"/>
            </a:pPr>
            <a:r>
              <a:rPr lang="en-GB" sz="1200" dirty="0">
                <a:latin typeface="Century Gothic" panose="020B0502020202020204" pitchFamily="34" charset="0"/>
              </a:rPr>
              <a:t>Learn how to express opinions about animals and say their favourite animal</a:t>
            </a:r>
          </a:p>
          <a:p>
            <a:pPr marL="171450" indent="-171450">
              <a:buFontTx/>
              <a:buChar char="-"/>
            </a:pPr>
            <a:r>
              <a:rPr lang="en-GB" sz="1200" dirty="0">
                <a:latin typeface="Century Gothic" panose="020B0502020202020204" pitchFamily="34" charset="0"/>
              </a:rPr>
              <a:t>Learn the plurals of animals</a:t>
            </a:r>
          </a:p>
          <a:p>
            <a:pPr marL="171450" indent="-171450">
              <a:buFontTx/>
              <a:buChar char="-"/>
            </a:pPr>
            <a:r>
              <a:rPr lang="en-GB" sz="1200" dirty="0">
                <a:latin typeface="Century Gothic" panose="020B0502020202020204" pitchFamily="34" charset="0"/>
              </a:rPr>
              <a:t>Follow a story about animals </a:t>
            </a:r>
          </a:p>
          <a:p>
            <a:pPr marL="171450" indent="-171450">
              <a:buFontTx/>
              <a:buChar char="-"/>
            </a:pPr>
            <a:r>
              <a:rPr lang="en-GB" sz="1200" dirty="0">
                <a:latin typeface="Century Gothic" panose="020B0502020202020204" pitchFamily="34" charset="0"/>
              </a:rPr>
              <a:t>Write sentences about animals using </a:t>
            </a:r>
            <a:r>
              <a:rPr lang="en-GB" sz="1200">
                <a:latin typeface="Century Gothic" panose="020B0502020202020204" pitchFamily="34" charset="0"/>
              </a:rPr>
              <a:t>a model</a:t>
            </a:r>
            <a:endParaRPr lang="en-GB" sz="1200" dirty="0">
              <a:latin typeface="Century Gothic" panose="020B0502020202020204" pitchFamily="34" charset="0"/>
            </a:endParaRP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8" y="5169115"/>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TotalTime>
  <Words>270</Words>
  <Application>Microsoft Office PowerPoint</Application>
  <PresentationFormat>Widescreen</PresentationFormat>
  <Paragraphs>28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S Sanders</cp:lastModifiedBy>
  <cp:revision>49</cp:revision>
  <cp:lastPrinted>2019-02-25T10:36:43Z</cp:lastPrinted>
  <dcterms:created xsi:type="dcterms:W3CDTF">2019-02-25T10:25:29Z</dcterms:created>
  <dcterms:modified xsi:type="dcterms:W3CDTF">2023-01-29T09:53:56Z</dcterms:modified>
</cp:coreProperties>
</file>