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88C74C-DA0D-4221-9BF1-B434F2450C8D}" v="1" dt="2022-03-21T16:29:18.8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29/01/2023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CC292427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Click2Teach 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1 Summer 1 French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732452" y="1350331"/>
            <a:ext cx="4214001" cy="28007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understand and say fruits and vegetables nouns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count fruits and vegetables in French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understand and enjoy a story about fruits and vegetables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ask politely for an item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remember fruits and vegetable nouns play a board game.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write sentences using a model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2020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3838" y="5281287"/>
            <a:ext cx="11693116" cy="954107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and understand fruit/veg nouns. Can recall numbers to 1-15 and count fruits. Can understand, enjoy and join in with a story. Can ask politely for an item in French. Can play a board game and ask politely for an item. Can write a sentence in French and use the conjunction “and”. </a:t>
            </a:r>
            <a:endParaRPr lang="en-GB" sz="1400" dirty="0"/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45547" y="1738427"/>
            <a:ext cx="7148987" cy="3231654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This half term is a great opportunity to revisit prior language learning of rules about nouns that the children were introduced to in Spring Term, to revisit numbers 0-15  and to introduce the children to polite requests and enjoy a simple target language story ,board game and performance about “The Hungry Giant”.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Through songs, games and independent tasks, they will explore the following content, topics and language: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Fruit nouns and polite requests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Revisit 1-15 in French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Singular and plural nouns for fruits and some vegetables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Identifying  singular and plural nouns and looking for simple patterns of change.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Play a simple board game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Follow and understand a simple story 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Sequence and join in with retelling a story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Write a simple sentence in French.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889358" y="4862413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entury Gothic" panose="020B0502020202020204" pitchFamily="34" charset="0"/>
                <a:hlinkClick r:id="rId2"/>
              </a:rPr>
              <a:t>Examples of other schools’ work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DDB3E9F-92BD-4F83-97FF-9C63991C2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369" y="6219295"/>
            <a:ext cx="1327262" cy="627267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9D190F-9F26-4B67-B01D-54B7A207BA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73" y="410334"/>
            <a:ext cx="1081687" cy="721124"/>
          </a:xfrm>
          <a:prstGeom prst="rect">
            <a:avLst/>
          </a:prstGeom>
        </p:spPr>
      </p:pic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EADAE55-01EC-41AC-9C0D-A28D14A68D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953" y="272100"/>
            <a:ext cx="859358" cy="85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333</TotalTime>
  <Words>283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S Sanders</cp:lastModifiedBy>
  <cp:revision>51</cp:revision>
  <cp:lastPrinted>2019-02-25T10:36:43Z</cp:lastPrinted>
  <dcterms:created xsi:type="dcterms:W3CDTF">2019-02-25T10:25:29Z</dcterms:created>
  <dcterms:modified xsi:type="dcterms:W3CDTF">2023-01-29T09:55:45Z</dcterms:modified>
</cp:coreProperties>
</file>